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16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76: </a:t>
            </a:r>
            <a:r>
              <a:rPr lang="en-US" dirty="0" smtClean="0"/>
              <a:t>¿Como </a:t>
            </a:r>
            <a:r>
              <a:rPr lang="en-US" dirty="0" err="1" smtClean="0"/>
              <a:t>empezamos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practica</a:t>
            </a:r>
            <a:r>
              <a:rPr lang="en-US" dirty="0" smtClean="0"/>
              <a:t> </a:t>
            </a:r>
            <a:r>
              <a:rPr lang="en-US" dirty="0" smtClean="0"/>
              <a:t>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</a:t>
            </a:r>
            <a:r>
              <a:rPr lang="en-US" u="sng" dirty="0" smtClean="0"/>
              <a:t>2011</a:t>
            </a: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Listening </a:t>
            </a:r>
            <a:r>
              <a:rPr lang="en-US" u="sng" dirty="0" smtClean="0"/>
              <a:t>comprehension:</a:t>
            </a:r>
          </a:p>
          <a:p>
            <a:r>
              <a:rPr lang="en-US" dirty="0" smtClean="0"/>
              <a:t>Copy, listen and respond q’s # </a:t>
            </a:r>
            <a:r>
              <a:rPr lang="en-US" dirty="0" smtClean="0"/>
              <a:t>10-15</a:t>
            </a:r>
            <a:r>
              <a:rPr lang="en-US" dirty="0" smtClean="0"/>
              <a:t>, IN YOUR NOTEBOOKS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u="sng" dirty="0" smtClean="0"/>
              <a:t>Spanish Regents June 2010</a:t>
            </a:r>
            <a:endParaRPr lang="en-US" dirty="0" smtClean="0"/>
          </a:p>
          <a:p>
            <a:r>
              <a:rPr lang="en-US" dirty="0" smtClean="0"/>
              <a:t>Complete the information on your ANSWER BOOKLET</a:t>
            </a:r>
          </a:p>
          <a:p>
            <a:r>
              <a:rPr lang="en-US" dirty="0" smtClean="0"/>
              <a:t>Read p.4-5</a:t>
            </a:r>
          </a:p>
          <a:p>
            <a:r>
              <a:rPr lang="en-US" dirty="0" smtClean="0"/>
              <a:t>Answer # 16-20, 	IN ANSWER BOOKLET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76:</a:t>
            </a:r>
            <a:r>
              <a:rPr lang="en-US" dirty="0" smtClean="0"/>
              <a:t> Answer # </a:t>
            </a:r>
            <a:r>
              <a:rPr lang="en-US" smtClean="0"/>
              <a:t>21-30 June 2010, </a:t>
            </a:r>
            <a:r>
              <a:rPr lang="en-US" dirty="0" smtClean="0"/>
              <a:t>IN YOU ANSWER BOOKLET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64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16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</cp:revision>
  <cp:lastPrinted>2014-05-13T14:07:38Z</cp:lastPrinted>
  <dcterms:created xsi:type="dcterms:W3CDTF">2014-05-12T21:03:23Z</dcterms:created>
  <dcterms:modified xsi:type="dcterms:W3CDTF">2014-05-16T19:46:20Z</dcterms:modified>
</cp:coreProperties>
</file>